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3" autoAdjust="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09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29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1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5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08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1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0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f1world.it/foto-formula-1-2021/foto-formula1/foto-formula-1-2021/gran-premio-dellemilia-romagna-2021/slideshow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8000"/>
                    </a14:imgEffect>
                    <a14:imgEffect>
                      <a14:colorTemperature colorTemp="5255"/>
                    </a14:imgEffect>
                    <a14:imgEffect>
                      <a14:saturation sat="68000"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png"/><Relationship Id="rId7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6708"/>
            <a:ext cx="9144000" cy="1025524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7D3D050-6A21-44FB-A978-9FBD9ED6438C}"/>
              </a:ext>
            </a:extLst>
          </p:cNvPr>
          <p:cNvSpPr txBox="1"/>
          <p:nvPr/>
        </p:nvSpPr>
        <p:spPr>
          <a:xfrm>
            <a:off x="2684834" y="5281960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0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3148A-2D9F-4468-AFA3-E02582D6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2AAEDD-A198-4D8F-8CEE-A1F40825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kulcs az volt, hogy pontosan 50/50 részben dolgoztunk</a:t>
            </a:r>
          </a:p>
        </p:txBody>
      </p:sp>
      <p:pic>
        <p:nvPicPr>
          <p:cNvPr id="4100" name="Picture 4" descr="1,873 50/50 Pie Chart Images, Stock Photos &amp; Vectors | Shutterstock">
            <a:extLst>
              <a:ext uri="{FF2B5EF4-FFF2-40B4-BE49-F238E27FC236}">
                <a16:creationId xmlns:a16="http://schemas.microsoft.com/office/drawing/2014/main" id="{93D7CA92-773E-4695-977F-5402BEA84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" b="11614"/>
          <a:stretch/>
        </p:blipFill>
        <p:spPr bwMode="auto">
          <a:xfrm>
            <a:off x="4622526" y="2642822"/>
            <a:ext cx="2946948" cy="2166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Thumbs Up on Skype Emoticons 1.2">
            <a:extLst>
              <a:ext uri="{FF2B5EF4-FFF2-40B4-BE49-F238E27FC236}">
                <a16:creationId xmlns:a16="http://schemas.microsoft.com/office/drawing/2014/main" id="{BEDCF13F-140C-4E6A-9344-64C9992B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23" y="252339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😎 Smiling Face with Sunglasses Emoji">
            <a:extLst>
              <a:ext uri="{FF2B5EF4-FFF2-40B4-BE49-F238E27FC236}">
                <a16:creationId xmlns:a16="http://schemas.microsoft.com/office/drawing/2014/main" id="{B6F25B49-8B9B-414C-B50D-8377F9F2F5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84" y="2550578"/>
            <a:ext cx="2351057" cy="2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A2120A4D-E3B0-4BE0-8D25-3928CF55317F}"/>
              </a:ext>
            </a:extLst>
          </p:cNvPr>
          <p:cNvSpPr/>
          <p:nvPr/>
        </p:nvSpPr>
        <p:spPr>
          <a:xfrm>
            <a:off x="205078" y="319406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B9AD241-DACC-4D16-9E8E-E6FFE9B1DAE0}"/>
              </a:ext>
            </a:extLst>
          </p:cNvPr>
          <p:cNvSpPr/>
          <p:nvPr/>
        </p:nvSpPr>
        <p:spPr>
          <a:xfrm rot="5400000" flipV="1">
            <a:off x="-2736561" y="3406139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9639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2E8F67-A658-44F1-BCFD-F51F2567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465585-E685-48CB-9479-0D5F1B45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Fejlődés</a:t>
            </a:r>
          </a:p>
          <a:p>
            <a:r>
              <a:rPr lang="hu-HU" dirty="0">
                <a:solidFill>
                  <a:schemeClr val="bg1"/>
                </a:solidFill>
              </a:rPr>
              <a:t>Érdekességek</a:t>
            </a:r>
          </a:p>
          <a:p>
            <a:r>
              <a:rPr lang="hu-HU" dirty="0">
                <a:solidFill>
                  <a:schemeClr val="bg1"/>
                </a:solidFill>
              </a:rPr>
              <a:t>GitHub </a:t>
            </a:r>
          </a:p>
        </p:txBody>
      </p:sp>
      <p:pic>
        <p:nvPicPr>
          <p:cNvPr id="2050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648DC21A-B3D0-401F-8203-0D51F181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96" y="0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00B00B1C-7BA9-4537-BB91-CB3BB27B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244651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Logos and Usage · GitHub">
            <a:extLst>
              <a:ext uri="{FF2B5EF4-FFF2-40B4-BE49-F238E27FC236}">
                <a16:creationId xmlns:a16="http://schemas.microsoft.com/office/drawing/2014/main" id="{482FB1BC-4FE5-47FC-A4DB-2DFF7AE9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-3539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umbs Up on Skype Emoticons 1.2">
            <a:extLst>
              <a:ext uri="{FF2B5EF4-FFF2-40B4-BE49-F238E27FC236}">
                <a16:creationId xmlns:a16="http://schemas.microsoft.com/office/drawing/2014/main" id="{8040A540-FBFE-4D4C-98AD-FF49F25E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2769577"/>
            <a:ext cx="659423" cy="65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00B58FA0-52D7-4845-9A1A-F31F7EC7008E}"/>
              </a:ext>
            </a:extLst>
          </p:cNvPr>
          <p:cNvSpPr/>
          <p:nvPr/>
        </p:nvSpPr>
        <p:spPr>
          <a:xfrm>
            <a:off x="205078" y="319406"/>
            <a:ext cx="525274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5AA78748-6596-4B51-81F6-6056982FCEEE}"/>
              </a:ext>
            </a:extLst>
          </p:cNvPr>
          <p:cNvSpPr/>
          <p:nvPr/>
        </p:nvSpPr>
        <p:spPr>
          <a:xfrm rot="5400000" flipV="1">
            <a:off x="-2736561" y="3406139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39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E72945-6128-474D-A1C4-FDAC7DC3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Köszönjük a megtisztelő figyelmet!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9F43D60-334C-4840-9460-924502A6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64B32BB6-1465-419F-8C99-16D5E045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6603" y="-367850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itHub Logos and Usage · GitHub">
            <a:extLst>
              <a:ext uri="{FF2B5EF4-FFF2-40B4-BE49-F238E27FC236}">
                <a16:creationId xmlns:a16="http://schemas.microsoft.com/office/drawing/2014/main" id="{BA883D11-001C-4B8D-B121-A8A88E79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0514" y="6089650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7FB1D790-AF23-4199-841C-CC4E0233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639" y="-3106057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5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01C6-232D-4295-8698-426639E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Témaválasztás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1CC1E2-5D60-4A3E-91FD-CCC4379D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b="1" dirty="0">
                <a:solidFill>
                  <a:schemeClr val="bg1"/>
                </a:solidFill>
              </a:rPr>
              <a:t>Miért is választottuk ezt a témát?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860201F-6A2F-4281-A494-C20A7A585991}"/>
              </a:ext>
            </a:extLst>
          </p:cNvPr>
          <p:cNvSpPr txBox="1">
            <a:spLocks/>
          </p:cNvSpPr>
          <p:nvPr/>
        </p:nvSpPr>
        <p:spPr>
          <a:xfrm>
            <a:off x="11088914" y="1312863"/>
            <a:ext cx="9144000" cy="1025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12BE5B4-29A8-403C-BD96-444AF26F5F1B}"/>
              </a:ext>
            </a:extLst>
          </p:cNvPr>
          <p:cNvSpPr txBox="1"/>
          <p:nvPr/>
        </p:nvSpPr>
        <p:spPr>
          <a:xfrm>
            <a:off x="2684834" y="7881937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66A2E02-7E93-4FEA-8B0B-FE76052B233E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6442214-171C-4AB4-9AC9-46508FCBDBDE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Matchbox Superfast Team Matchbox - Autómodell Neked!">
            <a:extLst>
              <a:ext uri="{FF2B5EF4-FFF2-40B4-BE49-F238E27FC236}">
                <a16:creationId xmlns:a16="http://schemas.microsoft.com/office/drawing/2014/main" id="{A3F36187-4A1A-4B62-A300-B28836BDC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7" r="28933" b="23067"/>
          <a:stretch/>
        </p:blipFill>
        <p:spPr bwMode="auto">
          <a:xfrm>
            <a:off x="433764" y="2938303"/>
            <a:ext cx="2771888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eginner's guide to... the Formula 1 Grand Prix weekend | Formula 1®">
            <a:extLst>
              <a:ext uri="{FF2B5EF4-FFF2-40B4-BE49-F238E27FC236}">
                <a16:creationId xmlns:a16="http://schemas.microsoft.com/office/drawing/2014/main" id="{AE2CA90F-89AD-4320-807A-A18C6874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63" y="2938302"/>
            <a:ext cx="3778260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talcar - Magazin - Ha épít is SUV-t a McLaren, nem hagyományos lesz">
            <a:extLst>
              <a:ext uri="{FF2B5EF4-FFF2-40B4-BE49-F238E27FC236}">
                <a16:creationId xmlns:a16="http://schemas.microsoft.com/office/drawing/2014/main" id="{64B6CB9A-6FFB-4FEE-8830-8A80A7AB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912" y="2938303"/>
            <a:ext cx="3778537" cy="212598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13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BC0E8C-31C0-49C7-BE77-E7632841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70" y="323849"/>
            <a:ext cx="3932237" cy="16002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Technológiák: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E19830-1C38-4994-A776-39876820C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9970" y="2030378"/>
            <a:ext cx="3932237" cy="3811588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HTML</a:t>
            </a:r>
          </a:p>
          <a:p>
            <a:r>
              <a:rPr lang="hu-HU" dirty="0">
                <a:solidFill>
                  <a:schemeClr val="bg1"/>
                </a:solidFill>
              </a:rPr>
              <a:t>	CSS</a:t>
            </a:r>
          </a:p>
          <a:p>
            <a:r>
              <a:rPr lang="hu-HU" dirty="0">
                <a:solidFill>
                  <a:schemeClr val="bg1"/>
                </a:solidFill>
              </a:rPr>
              <a:t>	BS5</a:t>
            </a:r>
          </a:p>
          <a:p>
            <a:r>
              <a:rPr lang="hu-HU" dirty="0">
                <a:solidFill>
                  <a:schemeClr val="bg1"/>
                </a:solidFill>
              </a:rPr>
              <a:t>	JavaScript</a:t>
            </a:r>
          </a:p>
        </p:txBody>
      </p:sp>
      <p:pic>
        <p:nvPicPr>
          <p:cNvPr id="1026" name="Picture 2" descr="Html5 Css3 Javascript Bootstrap, HD Png Download , Transparent Png Image -  PNGitem">
            <a:extLst>
              <a:ext uri="{FF2B5EF4-FFF2-40B4-BE49-F238E27FC236}">
                <a16:creationId xmlns:a16="http://schemas.microsoft.com/office/drawing/2014/main" id="{E64A1DA5-8173-4B61-9564-20D79781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23" y="2375685"/>
            <a:ext cx="4003674" cy="3120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3FA7832-D024-4DCB-B142-BE839A807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t="10129" r="53414" b="26795"/>
          <a:stretch/>
        </p:blipFill>
        <p:spPr>
          <a:xfrm>
            <a:off x="26163" y="0"/>
            <a:ext cx="2949792" cy="432581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7FF512-6D4C-4BDB-8C6D-AB0ED646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5" t="14815" r="46707" b="13462"/>
          <a:stretch/>
        </p:blipFill>
        <p:spPr>
          <a:xfrm>
            <a:off x="2975955" y="0"/>
            <a:ext cx="3120045" cy="432581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850F66-5462-4803-946E-27A39EBF1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5" t="24705" r="21565" b="14616"/>
          <a:stretch/>
        </p:blipFill>
        <p:spPr>
          <a:xfrm>
            <a:off x="0" y="3209192"/>
            <a:ext cx="6069837" cy="3648808"/>
          </a:xfrm>
          <a:prstGeom prst="rect">
            <a:avLst/>
          </a:prstGeom>
        </p:spPr>
      </p:pic>
      <p:pic>
        <p:nvPicPr>
          <p:cNvPr id="14" name="Picture 2" descr="Matchbox Superfast Team Matchbox - Autómodell Neked!">
            <a:extLst>
              <a:ext uri="{FF2B5EF4-FFF2-40B4-BE49-F238E27FC236}">
                <a16:creationId xmlns:a16="http://schemas.microsoft.com/office/drawing/2014/main" id="{72B4B421-660F-4DBF-BA6C-9FE51163B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7" r="28933" b="23067"/>
          <a:stretch/>
        </p:blipFill>
        <p:spPr bwMode="auto">
          <a:xfrm>
            <a:off x="-3484428" y="2873181"/>
            <a:ext cx="2771888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beginner's guide to... the Formula 1 Grand Prix weekend | Formula 1®">
            <a:extLst>
              <a:ext uri="{FF2B5EF4-FFF2-40B4-BE49-F238E27FC236}">
                <a16:creationId xmlns:a16="http://schemas.microsoft.com/office/drawing/2014/main" id="{D1F1D04B-7D01-44B9-8722-140DC3A4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63" y="7102502"/>
            <a:ext cx="3778260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otalcar - Magazin - Ha épít is SUV-t a McLaren, nem hagyományos lesz">
            <a:extLst>
              <a:ext uri="{FF2B5EF4-FFF2-40B4-BE49-F238E27FC236}">
                <a16:creationId xmlns:a16="http://schemas.microsoft.com/office/drawing/2014/main" id="{B913C347-9A76-4C18-BC42-3500CB3E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312" y="2907615"/>
            <a:ext cx="3778537" cy="212598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08FE13E4-9103-487C-9BDA-A28FBE143C0F}"/>
              </a:ext>
            </a:extLst>
          </p:cNvPr>
          <p:cNvSpPr/>
          <p:nvPr/>
        </p:nvSpPr>
        <p:spPr>
          <a:xfrm>
            <a:off x="6312694" y="352107"/>
            <a:ext cx="5705953" cy="514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139D5763-5AD7-4DE8-9546-EC9CC2515B18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0561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632F4-39A9-44E7-81F3-8A61DBC2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Navbar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5C0AA0-583D-461A-B90C-28E6CB66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navbarunkat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Rajmi</a:t>
            </a:r>
            <a:r>
              <a:rPr lang="hu-HU" dirty="0">
                <a:solidFill>
                  <a:schemeClr val="bg1"/>
                </a:solidFill>
              </a:rPr>
              <a:t> csinálta, de az ötletet közösen találtuk ki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82F7940-3B1B-495C-A8B4-92898CBC3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8" t="11154" r="16635" b="4359"/>
          <a:stretch/>
        </p:blipFill>
        <p:spPr>
          <a:xfrm>
            <a:off x="6497517" y="2198077"/>
            <a:ext cx="4710022" cy="4598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0F06A8B-1BFC-46F5-8B25-B837A9AB2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2" t="11282" r="27524" b="4231"/>
          <a:stretch/>
        </p:blipFill>
        <p:spPr>
          <a:xfrm>
            <a:off x="984461" y="2198077"/>
            <a:ext cx="3680921" cy="4602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EBAE62D4-7BC0-4608-B944-C032A86954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913" y="3049015"/>
            <a:ext cx="1979073" cy="1904558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7B4007AD-388E-488C-BE07-49A4053D1B0A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B5E6D1E-4588-433B-B9CF-0FD15858CC75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689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1B33C9-DC41-40AA-AE57-70490E4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reszponzív rács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BE3D3-514B-41FD-8BD9-EDE6802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</a:t>
            </a:r>
            <a:r>
              <a:rPr lang="hu-HU" dirty="0" err="1">
                <a:solidFill>
                  <a:schemeClr val="bg1"/>
                </a:solidFill>
              </a:rPr>
              <a:t>reszponzivitását</a:t>
            </a:r>
            <a:r>
              <a:rPr lang="hu-HU" dirty="0">
                <a:solidFill>
                  <a:schemeClr val="bg1"/>
                </a:solidFill>
              </a:rPr>
              <a:t> a képeken látható módon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chemeClr val="bg1"/>
                </a:solidFill>
              </a:rPr>
              <a:t>adtuk meg.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2BE968-0055-4D43-AFB5-D31E7370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43" y="2917329"/>
            <a:ext cx="3993896" cy="271545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426BE0-C314-45A0-AD6E-D93E40AB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329"/>
            <a:ext cx="5449043" cy="339457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DA73A4-5B8B-45DC-962B-A5FD2C0B1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6" t="11939" r="39712" b="5324"/>
          <a:stretch/>
        </p:blipFill>
        <p:spPr>
          <a:xfrm>
            <a:off x="9114691" y="637811"/>
            <a:ext cx="3077309" cy="56740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9BAB62F-3EFD-43EF-B320-00737B106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8" t="11154" r="16635" b="4359"/>
          <a:stretch/>
        </p:blipFill>
        <p:spPr>
          <a:xfrm>
            <a:off x="6351256" y="-5044552"/>
            <a:ext cx="4710022" cy="459837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E52CA48-87BB-4467-AECC-EFB2FF23A2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72" t="11282" r="27524" b="4231"/>
          <a:stretch/>
        </p:blipFill>
        <p:spPr>
          <a:xfrm>
            <a:off x="838200" y="-5044552"/>
            <a:ext cx="3680921" cy="4602898"/>
          </a:xfrm>
          <a:prstGeom prst="rect">
            <a:avLst/>
          </a:prstGeom>
        </p:spPr>
      </p:pic>
      <p:pic>
        <p:nvPicPr>
          <p:cNvPr id="10" name="Ábra 9">
            <a:extLst>
              <a:ext uri="{FF2B5EF4-FFF2-40B4-BE49-F238E27FC236}">
                <a16:creationId xmlns:a16="http://schemas.microsoft.com/office/drawing/2014/main" id="{8F086E31-D326-4EF3-BDC4-2733A3D5BF4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5652" y="-4193614"/>
            <a:ext cx="1979073" cy="1904558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9F263E5B-2095-47A0-ABDA-19A879D9A2F9}"/>
              </a:ext>
            </a:extLst>
          </p:cNvPr>
          <p:cNvSpPr/>
          <p:nvPr/>
        </p:nvSpPr>
        <p:spPr>
          <a:xfrm>
            <a:off x="62228" y="354830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C3B7393-CC74-4701-9AE9-B10DB696C546}"/>
              </a:ext>
            </a:extLst>
          </p:cNvPr>
          <p:cNvSpPr/>
          <p:nvPr/>
        </p:nvSpPr>
        <p:spPr>
          <a:xfrm rot="5400000" flipV="1">
            <a:off x="-1098395" y="1604330"/>
            <a:ext cx="236696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804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F4C17E-9EF3-4523-AC6F-F862FBC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8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</a:t>
            </a:r>
            <a:r>
              <a:rPr lang="hu-HU" dirty="0" err="1">
                <a:solidFill>
                  <a:schemeClr val="bg1"/>
                </a:solidFill>
              </a:rPr>
              <a:t>Carousel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CC584-EF0B-4A1C-8A80-C752C93F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A0666B-F434-492C-9C16-5590BAE0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143"/>
            <a:ext cx="3686689" cy="28483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B94DEC-A600-499B-865D-1F9FEBBD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2277"/>
            <a:ext cx="3686689" cy="19769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2DF9C96-E81F-4938-9929-566E129F8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4" t="15120" r="2315" b="4565"/>
          <a:stretch/>
        </p:blipFill>
        <p:spPr>
          <a:xfrm>
            <a:off x="5178670" y="1987396"/>
            <a:ext cx="5591908" cy="284837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533C022-DE2B-4880-B1CF-A3D858BE5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49043" y="2572230"/>
            <a:ext cx="5449043" cy="33945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4C558D-4935-4790-91DF-DBEABAD24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221" y="6858000"/>
            <a:ext cx="3993896" cy="27154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7CF4B34-9867-4213-A0DA-010A8BA224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76" t="11939" r="39712" b="5324"/>
          <a:stretch/>
        </p:blipFill>
        <p:spPr>
          <a:xfrm>
            <a:off x="12192000" y="479786"/>
            <a:ext cx="3077309" cy="5674089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3D480856-3C20-4A57-A608-9E8FA1C02923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4EE48808-5F24-4EDC-8C41-AD483E0F8CAB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808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B0A9A-072E-4B58-93EB-E73093E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Quiz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A5BB34-3C94-4482-8CF8-2CA63BE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HTML-en belül JavaScripttel oldottuk meg</a:t>
            </a:r>
          </a:p>
          <a:p>
            <a:r>
              <a:rPr lang="hu-HU" dirty="0">
                <a:solidFill>
                  <a:schemeClr val="bg1"/>
                </a:solidFill>
              </a:rPr>
              <a:t>10 kérdés</a:t>
            </a:r>
          </a:p>
          <a:p>
            <a:r>
              <a:rPr lang="hu-HU" dirty="0">
                <a:solidFill>
                  <a:schemeClr val="bg1"/>
                </a:solidFill>
              </a:rPr>
              <a:t>Külön quiz.css állomány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98AF1A-A79B-48F3-88CB-1E79647B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" y="681037"/>
            <a:ext cx="10787954" cy="5283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61FF70-C728-47D6-9FF8-F42D8AC4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5" y="514350"/>
            <a:ext cx="4120554" cy="625236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6123746-932D-4D61-A7A5-E0C2EC17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6689" y="-2757092"/>
            <a:ext cx="3686689" cy="284837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404006D-3A0C-42EE-898B-D197D940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86690" y="6322105"/>
            <a:ext cx="3686689" cy="19769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880628D-60AD-4B7A-BE03-4538A07633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4" t="15120" r="2315" b="4565"/>
          <a:stretch/>
        </p:blipFill>
        <p:spPr>
          <a:xfrm>
            <a:off x="12192000" y="2004812"/>
            <a:ext cx="5591908" cy="2848373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3E8F0C4D-FDE5-461C-8FEE-4A6F7B3A4E6F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660B0F4-A88F-435C-8736-E14A4362937A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9548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E6B746-6B4A-471B-AAB8-DABBDA2C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32A3E-66B5-4EBC-9AC3-7135A8318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Többfajta címkét is használtunk a projekt során</a:t>
            </a:r>
          </a:p>
          <a:p>
            <a:r>
              <a:rPr lang="hu-HU" dirty="0">
                <a:solidFill>
                  <a:schemeClr val="bg1"/>
                </a:solidFill>
              </a:rPr>
              <a:t>Összesen 110 </a:t>
            </a:r>
            <a:r>
              <a:rPr lang="hu-HU" dirty="0" err="1">
                <a:solidFill>
                  <a:schemeClr val="bg1"/>
                </a:solidFill>
              </a:rPr>
              <a:t>commit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43 </a:t>
            </a:r>
            <a:r>
              <a:rPr lang="hu-HU" dirty="0" err="1">
                <a:solidFill>
                  <a:schemeClr val="bg1"/>
                </a:solidFill>
              </a:rPr>
              <a:t>branch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46 sor a projektben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C19B325-DAC2-4B14-A794-17850650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98" y="2390222"/>
            <a:ext cx="5417063" cy="410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itHub is Now Being Used by Over 100 Million Developers - Thurrott.com">
            <a:extLst>
              <a:ext uri="{FF2B5EF4-FFF2-40B4-BE49-F238E27FC236}">
                <a16:creationId xmlns:a16="http://schemas.microsoft.com/office/drawing/2014/main" id="{69DC3668-0AC2-4762-A1E4-91887A0B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BBD4FA9-C48D-45AF-8503-F8C765B8E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37" y="3752508"/>
            <a:ext cx="4410424" cy="2989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53FA4AB-0277-4C13-B21B-71D46A322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60018" y="-1449614"/>
            <a:ext cx="2960018" cy="144961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E2FA819-049B-4522-9090-58E3D3A37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118" y="91281"/>
            <a:ext cx="4399373" cy="6675437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01102B57-F4EF-450F-8086-F6827F062A42}"/>
              </a:ext>
            </a:extLst>
          </p:cNvPr>
          <p:cNvSpPr/>
          <p:nvPr/>
        </p:nvSpPr>
        <p:spPr>
          <a:xfrm rot="5400000" flipV="1">
            <a:off x="-2736561" y="3406139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2825935-32A6-4892-89E9-DB8796E86BA8}"/>
              </a:ext>
            </a:extLst>
          </p:cNvPr>
          <p:cNvSpPr/>
          <p:nvPr/>
        </p:nvSpPr>
        <p:spPr>
          <a:xfrm>
            <a:off x="205078" y="319406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00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491DD-905B-4018-9740-BF87E453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29E730E-0458-4636-B0BE-3BA6458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49" y="144005"/>
            <a:ext cx="9366902" cy="634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3507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EC43057-37CD-4049-8A40-D1E3610DBC56}" vid="{0FC60CC2-9931-4E12-88D7-EF0E282264F2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A8FF41-C730-466C-9477-EE3750B17DFB}">
  <we:reference id="wa104380050" version="3.4.0.0" store="hu-HU" storeType="OMEX"/>
  <we:alternateReferences>
    <we:reference id="wa104380050" version="3.4.0.0" store="WA10438005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150414-7696-454C-B84B-81E21080EAA6}">
  <we:reference id="wa200005107" version="1.1.0.0" store="hu-H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9ECB8CE-30A3-4D07-BC3E-C792B9C1C1AF}">
  <we:reference id="wa104178141" version="4.3.3.0" store="hu-H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B5BCA51-5C2F-43AB-8534-FF52EE328AEB}">
  <we:reference id="wa104381063" version="1.0.0.1" store="hu-H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3686D636</Template>
  <TotalTime>240</TotalTime>
  <Words>116</Words>
  <Application>Microsoft Office PowerPoint</Application>
  <PresentationFormat>Szélesvásznú</PresentationFormat>
  <Paragraphs>33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Office-téma</vt:lpstr>
      <vt:lpstr>PowerPoint-bemutató</vt:lpstr>
      <vt:lpstr>Témaválasztás</vt:lpstr>
      <vt:lpstr> Technológiák:</vt:lpstr>
      <vt:lpstr>Navbar</vt:lpstr>
      <vt:lpstr>BS5 reszponzív rács</vt:lpstr>
      <vt:lpstr>BS5 Carousel</vt:lpstr>
      <vt:lpstr>Quiz</vt:lpstr>
      <vt:lpstr>GitHub</vt:lpstr>
      <vt:lpstr>PowerPoint-bemutató</vt:lpstr>
      <vt:lpstr>Munkamegosztás</vt:lpstr>
      <vt:lpstr>Összegzés</vt:lpstr>
      <vt:lpstr>Köszönjük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Rajmund Szollinger</dc:creator>
  <cp:lastModifiedBy>Rajmund Szollinger</cp:lastModifiedBy>
  <cp:revision>21</cp:revision>
  <dcterms:created xsi:type="dcterms:W3CDTF">2023-03-16T12:18:39Z</dcterms:created>
  <dcterms:modified xsi:type="dcterms:W3CDTF">2023-03-19T10:43:18Z</dcterms:modified>
</cp:coreProperties>
</file>